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3" r:id="rId4"/>
    <p:sldId id="1144" r:id="rId5"/>
    <p:sldId id="1146" r:id="rId6"/>
    <p:sldId id="1147" r:id="rId7"/>
    <p:sldId id="1148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2238241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主要讲述了一个名叫露西的小女孩热爱在河里游泳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每天放学后她都会和朋友们一起练习。他们互相照顾以确保安全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并在有人想放弃时互相鼓励。通过努力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他们在游泳方面取得了很大进步。游泳两小时后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他们会休息几分钟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吃一些水果沙拉作为健康饮食的一部分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这有助于他们保持健康并提升体能。</a:t>
            </a:r>
            <a:endParaRPr lang="zh-CN" altLang="en-US" dirty="0"/>
          </a:p>
        </p:txBody>
      </p:sp>
      <p:pic>
        <p:nvPicPr>
          <p:cNvPr id="5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7144" y="2481000"/>
            <a:ext cx="1580007" cy="3855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229" y="908720"/>
            <a:ext cx="10677955" cy="130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8565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下面内容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根据括号内所给汉语意思写出单词的正确形式（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small village, there is a young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游泳者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named Lucy who loves to swim in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river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good living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习惯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day after school, she heads to the river and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practises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swimming with her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take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照顾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one another and ensure everyone is safe from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危险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also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鼓励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each other when someone wants to give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their hard work, they make great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进步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swimming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swimming for two hours, they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放松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a few minutes, and eat some salad with fruit and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蔬菜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thinks a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均衡的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diet can help her to keep fit and get more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能量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087094" y="1303264"/>
            <a:ext cx="11945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swimmer</a:t>
            </a:r>
            <a:endParaRPr lang="zh-CN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502918" y="1756303"/>
            <a:ext cx="8531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habits</a:t>
            </a:r>
            <a:endParaRPr lang="zh-CN" altLang="en-US" sz="2000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428741"/>
            <a:ext cx="11485848" cy="1880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考查名词。句意：在一个小村庄里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有一个名叫露西的年轻游泳者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她喜欢在河里游泳。空格前面的词语是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young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一个年轻的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所以要用单数名词。故填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swimmer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考查名词。句意：她有很好的生活习惯。空格前面的词语是形容词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所以空处要填名词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复数名词表示一类事物。故填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habits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8565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下面内容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根据括号内所给汉语意思写出单词的正确形式（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small village, there is a young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游泳者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named Lucy who loves to swim in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river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good living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习惯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day after school, she heads to the river and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practises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swimming with her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take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照顾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one another and ensure everyone is safe from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危险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also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鼓励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each other when someone wants to give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their hard work, they make great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进步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swimming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swimming for two hours, they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放松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a few minutes, and eat some salad with fruit and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蔬菜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thinks a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均衡的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diet can help her to keep fit and get more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能量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121598" y="1286012"/>
            <a:ext cx="11945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swimmer</a:t>
            </a:r>
            <a:endParaRPr lang="zh-CN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502918" y="1746938"/>
            <a:ext cx="8531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habits</a:t>
            </a:r>
            <a:endParaRPr lang="zh-CN" altLang="en-US" sz="2000" dirty="0"/>
          </a:p>
        </p:txBody>
      </p:sp>
      <p:sp>
        <p:nvSpPr>
          <p:cNvPr id="5" name="矩形 4"/>
          <p:cNvSpPr/>
          <p:nvPr/>
        </p:nvSpPr>
        <p:spPr>
          <a:xfrm>
            <a:off x="5778913" y="2208762"/>
            <a:ext cx="6497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care</a:t>
            </a:r>
            <a:endParaRPr lang="zh-CN" altLang="en-US" sz="2000" dirty="0"/>
          </a:p>
        </p:txBody>
      </p:sp>
      <p:sp>
        <p:nvSpPr>
          <p:cNvPr id="6" name="矩形 5"/>
          <p:cNvSpPr/>
          <p:nvPr/>
        </p:nvSpPr>
        <p:spPr>
          <a:xfrm>
            <a:off x="1846734" y="2628308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danger</a:t>
            </a:r>
            <a:endParaRPr lang="zh-CN" altLang="en-US" sz="2000" dirty="0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4428741"/>
            <a:ext cx="11485848" cy="1880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考查名词。句意：他们总是互相照顾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确保每个人都能免受危险。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care of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是固定短语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照顾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考查名词。句意：他们总是互相照顾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确保每个人都能免受危险。空格前面的词语是介词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此处应填名词。故填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danger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6886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8565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下面内容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根据括号内所给汉语意思写出单词的正确形式（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small village, there is a young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游泳者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named Lucy who loves to swim in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river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good living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习惯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day after school, she heads to the river and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practises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swimming with her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take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照顾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one another and ensure everyone is safe from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危险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also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鼓励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each other when someone wants to give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their hard work, they make great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进步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swimming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swimming for two hours, they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放松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a few minutes, and eat some salad with fruit and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蔬菜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thinks a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均衡的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diet can help her to keep fit and get more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能量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121598" y="1286012"/>
            <a:ext cx="11945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swimmer</a:t>
            </a:r>
            <a:endParaRPr lang="zh-CN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502918" y="1746938"/>
            <a:ext cx="8531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habits</a:t>
            </a:r>
            <a:endParaRPr lang="zh-CN" altLang="en-US" sz="2000" dirty="0"/>
          </a:p>
        </p:txBody>
      </p:sp>
      <p:sp>
        <p:nvSpPr>
          <p:cNvPr id="5" name="矩形 4"/>
          <p:cNvSpPr/>
          <p:nvPr/>
        </p:nvSpPr>
        <p:spPr>
          <a:xfrm>
            <a:off x="5778913" y="2208762"/>
            <a:ext cx="6497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care</a:t>
            </a:r>
            <a:endParaRPr lang="zh-CN" altLang="en-US" sz="2000" dirty="0"/>
          </a:p>
        </p:txBody>
      </p:sp>
      <p:sp>
        <p:nvSpPr>
          <p:cNvPr id="6" name="矩形 5"/>
          <p:cNvSpPr/>
          <p:nvPr/>
        </p:nvSpPr>
        <p:spPr>
          <a:xfrm>
            <a:off x="1846734" y="2628308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danger</a:t>
            </a:r>
            <a:endParaRPr lang="zh-CN" alt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5231110" y="2628308"/>
            <a:ext cx="13099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encourage</a:t>
            </a: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5578390" y="3055840"/>
            <a:ext cx="11147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progress</a:t>
            </a:r>
            <a:endParaRPr lang="zh-CN" altLang="en-US" sz="2000" dirty="0"/>
          </a:p>
        </p:txBody>
      </p:sp>
      <p:sp>
        <p:nvSpPr>
          <p:cNvPr id="9" name="内容占位符 3"/>
          <p:cNvSpPr txBox="1">
            <a:spLocks/>
          </p:cNvSpPr>
          <p:nvPr/>
        </p:nvSpPr>
        <p:spPr bwMode="auto">
          <a:xfrm>
            <a:off x="360854" y="4442336"/>
            <a:ext cx="1148584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考查动词。句意：当有人想放弃时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他们也会互相鼓励。根据汉语提示可知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主体时态是一般现在时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且主语是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动词应用原形。故填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encourage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考查名词。句意：由于他们的努力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他们在游泳方面取得了很大的进步。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progress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是固定短语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取得进步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progress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1371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8565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下面内容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根据括号内所给汉语意思写出单词的正确形式（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small village, there is a young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游泳者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named Lucy who loves to swim in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river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good living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习惯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day after school, she heads to the river and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practises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swimming with her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take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照顾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one another and ensure everyone is safe from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危险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also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鼓励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each other when someone wants to give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their hard work, they make great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进步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swimming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swimming for two hours, they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放松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a few minutes, and eat some salad with fruit and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蔬菜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thinks a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均衡的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diet can help her to keep fit and get more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能量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121598" y="1286012"/>
            <a:ext cx="11945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swimmer</a:t>
            </a:r>
            <a:endParaRPr lang="zh-CN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502918" y="1746938"/>
            <a:ext cx="8531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habits</a:t>
            </a:r>
            <a:endParaRPr lang="zh-CN" altLang="en-US" sz="2000" dirty="0"/>
          </a:p>
        </p:txBody>
      </p:sp>
      <p:sp>
        <p:nvSpPr>
          <p:cNvPr id="5" name="矩形 4"/>
          <p:cNvSpPr/>
          <p:nvPr/>
        </p:nvSpPr>
        <p:spPr>
          <a:xfrm>
            <a:off x="5778913" y="2208762"/>
            <a:ext cx="6497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care</a:t>
            </a:r>
            <a:endParaRPr lang="zh-CN" altLang="en-US" sz="2000" dirty="0"/>
          </a:p>
        </p:txBody>
      </p:sp>
      <p:sp>
        <p:nvSpPr>
          <p:cNvPr id="6" name="矩形 5"/>
          <p:cNvSpPr/>
          <p:nvPr/>
        </p:nvSpPr>
        <p:spPr>
          <a:xfrm>
            <a:off x="1846734" y="2628308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danger</a:t>
            </a:r>
            <a:endParaRPr lang="zh-CN" alt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5231110" y="2628308"/>
            <a:ext cx="13099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encourage</a:t>
            </a: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5578390" y="3055840"/>
            <a:ext cx="11147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progress</a:t>
            </a:r>
            <a:endParaRPr lang="zh-CN" altLang="en-US" sz="2000" dirty="0"/>
          </a:p>
        </p:txBody>
      </p:sp>
      <p:sp>
        <p:nvSpPr>
          <p:cNvPr id="9" name="矩形 8"/>
          <p:cNvSpPr/>
          <p:nvPr/>
        </p:nvSpPr>
        <p:spPr>
          <a:xfrm>
            <a:off x="2102067" y="3580118"/>
            <a:ext cx="7346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relax</a:t>
            </a:r>
            <a:endParaRPr lang="zh-CN" altLang="en-US" sz="2000" dirty="0"/>
          </a:p>
        </p:txBody>
      </p:sp>
      <p:sp>
        <p:nvSpPr>
          <p:cNvPr id="10" name="矩形 9"/>
          <p:cNvSpPr/>
          <p:nvPr/>
        </p:nvSpPr>
        <p:spPr>
          <a:xfrm>
            <a:off x="9937508" y="3516492"/>
            <a:ext cx="13083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vegetables</a:t>
            </a:r>
            <a:endParaRPr lang="zh-CN" altLang="en-US" sz="2000" dirty="0"/>
          </a:p>
        </p:txBody>
      </p:sp>
      <p:sp>
        <p:nvSpPr>
          <p:cNvPr id="11" name="内容占位符 4"/>
          <p:cNvSpPr txBox="1">
            <a:spLocks/>
          </p:cNvSpPr>
          <p:nvPr/>
        </p:nvSpPr>
        <p:spPr bwMode="auto">
          <a:xfrm>
            <a:off x="360854" y="4428741"/>
            <a:ext cx="11485848" cy="1880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考查动词。句意：游泳两个小时后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他们放松了几分钟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吃了一些水果和蔬菜沙拉。根据汉语提示可知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主体时态是一般现在时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所以要用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。此处填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考查名词。句意：游泳两个小时后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他们放松了几分钟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吃了一些水果沙拉和蔬菜。复数名词表示一类事物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结合汉语提示可知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vegetables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5810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8565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下面内容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根据括号内所给汉语意思写出单词的正确形式（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small village, there is a young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游泳者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named Lucy who loves to swim in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river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good living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习惯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day after school, she heads to the river and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practises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swimming with her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take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照顾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one another and ensure everyone is safe from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危险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also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鼓励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each other when someone wants to give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their hard work, they make great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进步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swimming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swimming for two hours, they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放松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a few minutes, and eat some salad with fruit and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蔬菜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thinks a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均衡的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diet can help her to keep fit and get more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能量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121598" y="1286012"/>
            <a:ext cx="11945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swimmer</a:t>
            </a:r>
            <a:endParaRPr lang="zh-CN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502918" y="1746938"/>
            <a:ext cx="8531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habits</a:t>
            </a:r>
            <a:endParaRPr lang="zh-CN" altLang="en-US" sz="2000" dirty="0"/>
          </a:p>
        </p:txBody>
      </p:sp>
      <p:sp>
        <p:nvSpPr>
          <p:cNvPr id="5" name="矩形 4"/>
          <p:cNvSpPr/>
          <p:nvPr/>
        </p:nvSpPr>
        <p:spPr>
          <a:xfrm>
            <a:off x="5778913" y="2208762"/>
            <a:ext cx="6497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care</a:t>
            </a:r>
            <a:endParaRPr lang="zh-CN" altLang="en-US" sz="2000" dirty="0"/>
          </a:p>
        </p:txBody>
      </p:sp>
      <p:sp>
        <p:nvSpPr>
          <p:cNvPr id="6" name="矩形 5"/>
          <p:cNvSpPr/>
          <p:nvPr/>
        </p:nvSpPr>
        <p:spPr>
          <a:xfrm>
            <a:off x="1846734" y="2628308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danger</a:t>
            </a:r>
            <a:endParaRPr lang="zh-CN" alt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5231110" y="2628308"/>
            <a:ext cx="13099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encourage</a:t>
            </a: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5578390" y="3055840"/>
            <a:ext cx="11147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progress</a:t>
            </a:r>
            <a:endParaRPr lang="zh-CN" altLang="en-US" sz="2000" dirty="0"/>
          </a:p>
        </p:txBody>
      </p:sp>
      <p:sp>
        <p:nvSpPr>
          <p:cNvPr id="9" name="矩形 8"/>
          <p:cNvSpPr/>
          <p:nvPr/>
        </p:nvSpPr>
        <p:spPr>
          <a:xfrm>
            <a:off x="2102067" y="3580118"/>
            <a:ext cx="7346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relax</a:t>
            </a:r>
            <a:endParaRPr lang="zh-CN" altLang="en-US" sz="2000" dirty="0"/>
          </a:p>
        </p:txBody>
      </p:sp>
      <p:sp>
        <p:nvSpPr>
          <p:cNvPr id="10" name="矩形 9"/>
          <p:cNvSpPr/>
          <p:nvPr/>
        </p:nvSpPr>
        <p:spPr>
          <a:xfrm>
            <a:off x="9937508" y="3516492"/>
            <a:ext cx="13083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vegetables</a:t>
            </a:r>
            <a:endParaRPr lang="zh-CN" altLang="en-US" sz="2000" dirty="0"/>
          </a:p>
        </p:txBody>
      </p:sp>
      <p:sp>
        <p:nvSpPr>
          <p:cNvPr id="11" name="矩形 10"/>
          <p:cNvSpPr/>
          <p:nvPr/>
        </p:nvSpPr>
        <p:spPr>
          <a:xfrm>
            <a:off x="2638822" y="4026470"/>
            <a:ext cx="11673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balanced</a:t>
            </a:r>
            <a:endParaRPr lang="zh-CN" altLang="en-US" sz="2000" dirty="0"/>
          </a:p>
        </p:txBody>
      </p:sp>
      <p:sp>
        <p:nvSpPr>
          <p:cNvPr id="12" name="矩形 11"/>
          <p:cNvSpPr/>
          <p:nvPr/>
        </p:nvSpPr>
        <p:spPr>
          <a:xfrm>
            <a:off x="9666440" y="3980228"/>
            <a:ext cx="9252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energy</a:t>
            </a:r>
            <a:endParaRPr lang="zh-CN" altLang="en-US" sz="2000" dirty="0"/>
          </a:p>
        </p:txBody>
      </p:sp>
      <p:sp>
        <p:nvSpPr>
          <p:cNvPr id="13" name="内容占位符 5"/>
          <p:cNvSpPr txBox="1">
            <a:spLocks/>
          </p:cNvSpPr>
          <p:nvPr/>
        </p:nvSpPr>
        <p:spPr bwMode="auto">
          <a:xfrm>
            <a:off x="360854" y="4442336"/>
            <a:ext cx="1148584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考查形容词。句意：她认为均衡的饮食可以帮助她保持健康及获得更多的能量。空处应是修饰后面的名词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所以要用形容词。故填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balanced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考查名词。句意：她认为均衡的饮食可以帮助她保持健康及获得更多的能量。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energy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能量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energy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6385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1636</Words>
  <Application>Microsoft Office PowerPoint</Application>
  <PresentationFormat>自定义</PresentationFormat>
  <Paragraphs>53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447</cp:revision>
  <dcterms:created xsi:type="dcterms:W3CDTF">2020-11-06T05:24:00Z</dcterms:created>
  <dcterms:modified xsi:type="dcterms:W3CDTF">2025-09-17T17:47:39Z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